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A7991D-0639-46CC-B710-2DBE5A08A2A1}" v="2" dt="2024-04-10T13:41:44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1579" y="-131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ISORS AE ." userId="5727086d-bc0b-4e0c-a691-56861418d68f" providerId="ADAL" clId="{85A7991D-0639-46CC-B710-2DBE5A08A2A1}"/>
    <pc:docChg chg="undo custSel modSld">
      <pc:chgData name="NOVISORS AE ." userId="5727086d-bc0b-4e0c-a691-56861418d68f" providerId="ADAL" clId="{85A7991D-0639-46CC-B710-2DBE5A08A2A1}" dt="2024-04-10T13:42:03.907" v="46" actId="20577"/>
      <pc:docMkLst>
        <pc:docMk/>
      </pc:docMkLst>
      <pc:sldChg chg="modSp mod">
        <pc:chgData name="NOVISORS AE ." userId="5727086d-bc0b-4e0c-a691-56861418d68f" providerId="ADAL" clId="{85A7991D-0639-46CC-B710-2DBE5A08A2A1}" dt="2024-04-10T13:42:03.907" v="46" actId="20577"/>
        <pc:sldMkLst>
          <pc:docMk/>
          <pc:sldMk cId="3175485854" sldId="256"/>
        </pc:sldMkLst>
        <pc:spChg chg="mod">
          <ac:chgData name="NOVISORS AE ." userId="5727086d-bc0b-4e0c-a691-56861418d68f" providerId="ADAL" clId="{85A7991D-0639-46CC-B710-2DBE5A08A2A1}" dt="2024-04-10T13:42:03.907" v="46" actId="20577"/>
          <ac:spMkLst>
            <pc:docMk/>
            <pc:sldMk cId="3175485854" sldId="256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- TextBox"/>
          <p:cNvSpPr txBox="1"/>
          <p:nvPr/>
        </p:nvSpPr>
        <p:spPr>
          <a:xfrm>
            <a:off x="1141301" y="2555082"/>
            <a:ext cx="488652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Τhe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enterprise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Μ. </a:t>
            </a:r>
            <a:r>
              <a:rPr lang="el-GR" sz="105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ΓΚΑΖΕΣ ΚΑΙ ΣΙΑ Ε.Ε.</a:t>
            </a:r>
            <a:r>
              <a:rPr lang="en-US" sz="105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is headquartered in the Region of Central Macedonia,  was co-financed by the European Regional Development Fund (ERDF) of the European Union for the implementation of its project under the Action </a:t>
            </a:r>
            <a:b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</a:t>
            </a:r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stablishment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Modernization of existing Very Small, Small and Medium Sized Manufacture and Tourism 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05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nterprises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under the framework of the Operational Program 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2014-2020. 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to assist small and medium-sized enterprises in implementing investment projects to increase competitiveness and in extension to improve their position in the domestic and international market.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investment’s total budget is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357.925,34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out of which </a:t>
            </a:r>
            <a:r>
              <a:rPr lang="el-GR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161.066,40</a:t>
            </a:r>
            <a:r>
              <a:rPr lang="en-US" sz="105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 is public expenditure.  The Action is co-financed by Greece and the European Union - European Regional Development Fund.</a:t>
            </a:r>
          </a:p>
          <a:p>
            <a:pPr algn="just"/>
            <a:endParaRPr lang="en-US" sz="105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38" y="645190"/>
            <a:ext cx="2761992" cy="547187"/>
          </a:xfrm>
          <a:prstGeom prst="rect">
            <a:avLst/>
          </a:prstGeom>
        </p:spPr>
      </p:pic>
      <p:pic>
        <p:nvPicPr>
          <p:cNvPr id="1026" name="Picture 2" descr="Προεπισκόπηση εικό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159" y="6422636"/>
            <a:ext cx="3262179" cy="66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12" y="1593161"/>
            <a:ext cx="1315296" cy="89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/>
          <p:cNvSpPr/>
          <p:nvPr/>
        </p:nvSpPr>
        <p:spPr>
          <a:xfrm>
            <a:off x="2108790" y="1658623"/>
            <a:ext cx="3919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stablishment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Modernization of existing Very Small, Small and Medium Sized Manufacture and Tourism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nterprises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160</Words>
  <Application>Microsoft Office PowerPoint</Application>
  <PresentationFormat>Προβολή στην οθόνη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NOVISORS AE .</cp:lastModifiedBy>
  <cp:revision>29</cp:revision>
  <dcterms:created xsi:type="dcterms:W3CDTF">2019-10-24T12:02:18Z</dcterms:created>
  <dcterms:modified xsi:type="dcterms:W3CDTF">2024-04-10T13:42:07Z</dcterms:modified>
</cp:coreProperties>
</file>